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9" roundtripDataSignature="AMtx7mhoT7MrpL8wUNmI+v3QDzs1QUsI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BD4385-3DFF-4597-848C-6FE57DC37155}">
  <a:tblStyle styleId="{07BD4385-3DFF-4597-848C-6FE57DC3715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F41BAE5-F8E8-4C3E-B88D-CB0201E234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332505da4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1332505da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332505da4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g1332505da4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2" name="Google Shape;12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1" name="Google Shape;12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0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crackstation.net" TargetMode="External"/><Relationship Id="rId4" Type="http://schemas.openxmlformats.org/officeDocument/2006/relationships/image" Target="../media/image123.png"/><Relationship Id="rId5" Type="http://schemas.openxmlformats.org/officeDocument/2006/relationships/image" Target="../media/image1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192.168.1.105/webdav" TargetMode="External"/><Relationship Id="rId4" Type="http://schemas.openxmlformats.org/officeDocument/2006/relationships/image" Target="../media/image119.png"/><Relationship Id="rId5" Type="http://schemas.openxmlformats.org/officeDocument/2006/relationships/image" Target="../media/image1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922500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Presented by Phi-Huynh Nguyen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Brute Force Password</a:t>
            </a:r>
            <a:endParaRPr/>
          </a:p>
        </p:txBody>
      </p:sp>
      <p:sp>
        <p:nvSpPr>
          <p:cNvPr id="1135" name="Google Shape;1135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36" name="Google Shape;1136;p10"/>
          <p:cNvSpPr/>
          <p:nvPr/>
        </p:nvSpPr>
        <p:spPr>
          <a:xfrm flipH="1">
            <a:off x="619350" y="1480575"/>
            <a:ext cx="15966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0"/>
          <p:cNvSpPr txBox="1"/>
          <p:nvPr/>
        </p:nvSpPr>
        <p:spPr>
          <a:xfrm>
            <a:off x="514350" y="1480575"/>
            <a:ext cx="17016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Hydra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the Red Team was able to brute force Ashton’s password using rockyou.txt (common used password lists)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1" name="Google Shape;1141;p10"/>
          <p:cNvGrpSpPr/>
          <p:nvPr/>
        </p:nvGrpSpPr>
        <p:grpSpPr>
          <a:xfrm>
            <a:off x="2320931" y="888652"/>
            <a:ext cx="533372" cy="533480"/>
            <a:chOff x="457200" y="1378813"/>
            <a:chExt cx="695400" cy="695450"/>
          </a:xfrm>
        </p:grpSpPr>
        <p:sp>
          <p:nvSpPr>
            <p:cNvPr id="1142" name="Google Shape;1142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4" name="Google Shape;1144;p10"/>
          <p:cNvSpPr/>
          <p:nvPr/>
        </p:nvSpPr>
        <p:spPr>
          <a:xfrm flipH="1">
            <a:off x="2320925" y="1480575"/>
            <a:ext cx="15966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0"/>
          <p:cNvSpPr txBox="1"/>
          <p:nvPr/>
        </p:nvSpPr>
        <p:spPr>
          <a:xfrm>
            <a:off x="2320925" y="1480575"/>
            <a:ext cx="14841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Able to uncover Ashton password thus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granting user shell access into the company servers.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6" name="Google Shape;1146;p10"/>
          <p:cNvGrpSpPr/>
          <p:nvPr/>
        </p:nvGrpSpPr>
        <p:grpSpPr>
          <a:xfrm>
            <a:off x="4184681" y="888652"/>
            <a:ext cx="533372" cy="533480"/>
            <a:chOff x="457200" y="1378813"/>
            <a:chExt cx="695400" cy="695450"/>
          </a:xfrm>
        </p:grpSpPr>
        <p:sp>
          <p:nvSpPr>
            <p:cNvPr id="1147" name="Google Shape;1147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10"/>
          <p:cNvSpPr/>
          <p:nvPr/>
        </p:nvSpPr>
        <p:spPr>
          <a:xfrm flipH="1">
            <a:off x="4082175" y="1481325"/>
            <a:ext cx="4747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375" y="1664350"/>
            <a:ext cx="5154624" cy="32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100" y="664800"/>
            <a:ext cx="3926901" cy="27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332505da4b_0_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Hashed Password</a:t>
            </a:r>
            <a:endParaRPr/>
          </a:p>
        </p:txBody>
      </p:sp>
      <p:sp>
        <p:nvSpPr>
          <p:cNvPr id="1157" name="Google Shape;1157;g1332505da4b_0_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58" name="Google Shape;1158;g1332505da4b_0_4"/>
          <p:cNvSpPr/>
          <p:nvPr/>
        </p:nvSpPr>
        <p:spPr>
          <a:xfrm flipH="1">
            <a:off x="457175" y="1530425"/>
            <a:ext cx="13518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g1332505da4b_0_4"/>
          <p:cNvSpPr txBox="1"/>
          <p:nvPr/>
        </p:nvSpPr>
        <p:spPr>
          <a:xfrm>
            <a:off x="568025" y="1480625"/>
            <a:ext cx="11301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www.crackstation.net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the Red Team was able to find the plain text for the hashed password of Ryan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0" name="Google Shape;1160;g1332505da4b_0_4"/>
          <p:cNvGrpSpPr/>
          <p:nvPr/>
        </p:nvGrpSpPr>
        <p:grpSpPr>
          <a:xfrm>
            <a:off x="457181" y="887902"/>
            <a:ext cx="533372" cy="533480"/>
            <a:chOff x="457200" y="1378813"/>
            <a:chExt cx="695400" cy="695450"/>
          </a:xfrm>
        </p:grpSpPr>
        <p:sp>
          <p:nvSpPr>
            <p:cNvPr id="1161" name="Google Shape;1161;g1332505da4b_0_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2" name="Google Shape;1162;g1332505da4b_0_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3" name="Google Shape;1163;g1332505da4b_0_4"/>
          <p:cNvGrpSpPr/>
          <p:nvPr/>
        </p:nvGrpSpPr>
        <p:grpSpPr>
          <a:xfrm>
            <a:off x="1876006" y="887902"/>
            <a:ext cx="533372" cy="533480"/>
            <a:chOff x="457200" y="1378813"/>
            <a:chExt cx="695400" cy="695450"/>
          </a:xfrm>
        </p:grpSpPr>
        <p:sp>
          <p:nvSpPr>
            <p:cNvPr id="1164" name="Google Shape;1164;g1332505da4b_0_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5" name="Google Shape;1165;g1332505da4b_0_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6" name="Google Shape;1166;g1332505da4b_0_4"/>
          <p:cNvSpPr/>
          <p:nvPr/>
        </p:nvSpPr>
        <p:spPr>
          <a:xfrm flipH="1">
            <a:off x="1956400" y="1530425"/>
            <a:ext cx="13518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g1332505da4b_0_4"/>
          <p:cNvSpPr txBox="1"/>
          <p:nvPr/>
        </p:nvSpPr>
        <p:spPr>
          <a:xfrm>
            <a:off x="1991500" y="1480575"/>
            <a:ext cx="1351800" cy="25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Ryan account granted the Red Team access to the system through the WebDav connection.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8" name="Google Shape;1168;g1332505da4b_0_4"/>
          <p:cNvGrpSpPr/>
          <p:nvPr/>
        </p:nvGrpSpPr>
        <p:grpSpPr>
          <a:xfrm>
            <a:off x="3591506" y="887902"/>
            <a:ext cx="533372" cy="533480"/>
            <a:chOff x="457200" y="1378813"/>
            <a:chExt cx="695400" cy="695450"/>
          </a:xfrm>
        </p:grpSpPr>
        <p:sp>
          <p:nvSpPr>
            <p:cNvPr id="1169" name="Google Shape;1169;g1332505da4b_0_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0" name="Google Shape;1170;g1332505da4b_0_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1" name="Google Shape;1171;g1332505da4b_0_4"/>
          <p:cNvSpPr/>
          <p:nvPr/>
        </p:nvSpPr>
        <p:spPr>
          <a:xfrm flipH="1">
            <a:off x="3455775" y="1481325"/>
            <a:ext cx="53739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2" name="Google Shape;1172;g1332505da4b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825" y="2350337"/>
            <a:ext cx="5297077" cy="2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g1332505da4b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475" y="711451"/>
            <a:ext cx="3587976" cy="34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332505da4b_0_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 Vulnerability</a:t>
            </a:r>
            <a:endParaRPr/>
          </a:p>
        </p:txBody>
      </p:sp>
      <p:sp>
        <p:nvSpPr>
          <p:cNvPr id="1179" name="Google Shape;1179;g1332505da4b_0_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0" name="Google Shape;1180;g1332505da4b_0_29"/>
          <p:cNvSpPr/>
          <p:nvPr/>
        </p:nvSpPr>
        <p:spPr>
          <a:xfrm flipH="1">
            <a:off x="457175" y="1530425"/>
            <a:ext cx="1573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g1332505da4b_0_29"/>
          <p:cNvSpPr txBox="1"/>
          <p:nvPr/>
        </p:nvSpPr>
        <p:spPr>
          <a:xfrm>
            <a:off x="550475" y="1591913"/>
            <a:ext cx="13869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passwords was cracked, it was easy to log into the company server remotely due to WebDav.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2" name="Google Shape;1182;g1332505da4b_0_29"/>
          <p:cNvGrpSpPr/>
          <p:nvPr/>
        </p:nvGrpSpPr>
        <p:grpSpPr>
          <a:xfrm>
            <a:off x="457181" y="887902"/>
            <a:ext cx="533372" cy="533480"/>
            <a:chOff x="457200" y="1378813"/>
            <a:chExt cx="695400" cy="695450"/>
          </a:xfrm>
        </p:grpSpPr>
        <p:sp>
          <p:nvSpPr>
            <p:cNvPr id="1183" name="Google Shape;1183;g1332505da4b_0_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4" name="Google Shape;1184;g1332505da4b_0_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g1332505da4b_0_29"/>
          <p:cNvGrpSpPr/>
          <p:nvPr/>
        </p:nvGrpSpPr>
        <p:grpSpPr>
          <a:xfrm>
            <a:off x="2155931" y="887902"/>
            <a:ext cx="533372" cy="533480"/>
            <a:chOff x="457200" y="1378813"/>
            <a:chExt cx="695400" cy="695450"/>
          </a:xfrm>
        </p:grpSpPr>
        <p:sp>
          <p:nvSpPr>
            <p:cNvPr id="1186" name="Google Shape;1186;g1332505da4b_0_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7" name="Google Shape;1187;g1332505da4b_0_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8" name="Google Shape;1188;g1332505da4b_0_29"/>
          <p:cNvSpPr/>
          <p:nvPr/>
        </p:nvSpPr>
        <p:spPr>
          <a:xfrm flipH="1">
            <a:off x="2155925" y="1530425"/>
            <a:ext cx="14619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g1332505da4b_0_29"/>
          <p:cNvSpPr txBox="1"/>
          <p:nvPr/>
        </p:nvSpPr>
        <p:spPr>
          <a:xfrm>
            <a:off x="2248075" y="1480575"/>
            <a:ext cx="14619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then allowed a quicker way of injecting malware unto the company server.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0" name="Google Shape;1190;g1332505da4b_0_29"/>
          <p:cNvGrpSpPr/>
          <p:nvPr/>
        </p:nvGrpSpPr>
        <p:grpSpPr>
          <a:xfrm>
            <a:off x="3854681" y="887902"/>
            <a:ext cx="533372" cy="533480"/>
            <a:chOff x="457200" y="1378813"/>
            <a:chExt cx="695400" cy="695450"/>
          </a:xfrm>
        </p:grpSpPr>
        <p:sp>
          <p:nvSpPr>
            <p:cNvPr id="1191" name="Google Shape;1191;g1332505da4b_0_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2" name="Google Shape;1192;g1332505da4b_0_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g1332505da4b_0_29"/>
          <p:cNvSpPr/>
          <p:nvPr/>
        </p:nvSpPr>
        <p:spPr>
          <a:xfrm flipH="1">
            <a:off x="3854775" y="1481325"/>
            <a:ext cx="49749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4" name="Google Shape;1194;g1332505da4b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600" y="797825"/>
            <a:ext cx="3428301" cy="385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07" name="Google Shape;1207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8" name="Google Shape;1208;p12"/>
          <p:cNvSpPr/>
          <p:nvPr/>
        </p:nvSpPr>
        <p:spPr>
          <a:xfrm>
            <a:off x="367350" y="1467800"/>
            <a:ext cx="8409300" cy="3332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12"/>
          <p:cNvSpPr txBox="1"/>
          <p:nvPr>
            <p:ph idx="1" type="subTitle"/>
          </p:nvPr>
        </p:nvSpPr>
        <p:spPr>
          <a:xfrm>
            <a:off x="235425" y="664500"/>
            <a:ext cx="84093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began on June 22, 2022 around 3pm.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33,457 </a:t>
            </a:r>
            <a:r>
              <a:rPr lang="en" sz="1200"/>
              <a:t>connections</a:t>
            </a:r>
            <a:r>
              <a:rPr lang="en" sz="1200"/>
              <a:t> </a:t>
            </a:r>
            <a:r>
              <a:rPr lang="en" sz="1200"/>
              <a:t>occurred</a:t>
            </a:r>
            <a:r>
              <a:rPr lang="en" sz="1200"/>
              <a:t> at the peak with the source IP 192.168.1.90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high peaks in network traffic indicate that this was a port scan. </a:t>
            </a:r>
            <a:endParaRPr sz="1200"/>
          </a:p>
        </p:txBody>
      </p:sp>
      <p:pic>
        <p:nvPicPr>
          <p:cNvPr id="1210" name="Google Shape;121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125" y="1525775"/>
            <a:ext cx="6427899" cy="321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6" name="Google Shape;1216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7" name="Google Shape;1217;p13"/>
          <p:cNvSpPr/>
          <p:nvPr/>
        </p:nvSpPr>
        <p:spPr>
          <a:xfrm>
            <a:off x="367350" y="1756325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p13"/>
          <p:cNvSpPr txBox="1"/>
          <p:nvPr>
            <p:ph idx="1" type="subTitle"/>
          </p:nvPr>
        </p:nvSpPr>
        <p:spPr>
          <a:xfrm>
            <a:off x="-144250" y="652525"/>
            <a:ext cx="92883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was done close to the time of the port scan on June 22, 2022 around 3pm. With 15,678 requested being made for access to http://192.168.1.105/company_folders/secret_folder 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folder contained a hash password and clue on how to access the system using </a:t>
            </a:r>
            <a:r>
              <a:rPr lang="en" sz="1200"/>
              <a:t>another</a:t>
            </a:r>
            <a:r>
              <a:rPr lang="en" sz="1200"/>
              <a:t> employee’s credentials(Ryan)</a:t>
            </a:r>
            <a:endParaRPr sz="1200"/>
          </a:p>
        </p:txBody>
      </p:sp>
      <p:pic>
        <p:nvPicPr>
          <p:cNvPr id="1219" name="Google Shape;1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00" y="1592138"/>
            <a:ext cx="8336201" cy="30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5" name="Google Shape;1225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6" name="Google Shape;1226;p14"/>
          <p:cNvSpPr/>
          <p:nvPr/>
        </p:nvSpPr>
        <p:spPr>
          <a:xfrm>
            <a:off x="191250" y="1374750"/>
            <a:ext cx="8937900" cy="33657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14"/>
          <p:cNvSpPr txBox="1"/>
          <p:nvPr>
            <p:ph idx="1" type="subTitle"/>
          </p:nvPr>
        </p:nvSpPr>
        <p:spPr>
          <a:xfrm>
            <a:off x="1178600" y="750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a total of </a:t>
            </a:r>
            <a:r>
              <a:rPr lang="en" sz="1200">
                <a:solidFill>
                  <a:schemeClr val="dk1"/>
                </a:solidFill>
              </a:rPr>
              <a:t>15,678</a:t>
            </a:r>
            <a:r>
              <a:rPr lang="en" sz="1200"/>
              <a:t> count to access the secret_folder, with 3 count of the http:response status as “authorized”</a:t>
            </a:r>
            <a:endParaRPr sz="1200"/>
          </a:p>
        </p:txBody>
      </p:sp>
      <p:pic>
        <p:nvPicPr>
          <p:cNvPr id="1228" name="Google Shape;1228;p14"/>
          <p:cNvPicPr preferRelativeResize="0"/>
          <p:nvPr/>
        </p:nvPicPr>
        <p:blipFill rotWithShape="1">
          <a:blip r:embed="rId3">
            <a:alphaModFix/>
          </a:blip>
          <a:srcRect b="23720" l="0" r="0" t="-23720"/>
          <a:stretch/>
        </p:blipFill>
        <p:spPr>
          <a:xfrm>
            <a:off x="313375" y="2732576"/>
            <a:ext cx="8693650" cy="18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4"/>
          <p:cNvPicPr preferRelativeResize="0"/>
          <p:nvPr/>
        </p:nvPicPr>
        <p:blipFill rotWithShape="1">
          <a:blip r:embed="rId4">
            <a:alphaModFix/>
          </a:blip>
          <a:srcRect b="45536" l="-800" r="800" t="0"/>
          <a:stretch/>
        </p:blipFill>
        <p:spPr>
          <a:xfrm>
            <a:off x="225175" y="1567913"/>
            <a:ext cx="8693649" cy="14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5" name="Google Shape;1235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6" name="Google Shape;1236;p15"/>
          <p:cNvSpPr/>
          <p:nvPr/>
        </p:nvSpPr>
        <p:spPr>
          <a:xfrm>
            <a:off x="-12300" y="1467800"/>
            <a:ext cx="9144000" cy="34488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15"/>
          <p:cNvSpPr txBox="1"/>
          <p:nvPr>
            <p:ph idx="1" type="subTitle"/>
          </p:nvPr>
        </p:nvSpPr>
        <p:spPr>
          <a:xfrm>
            <a:off x="1588850" y="7650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http://192.168.1.105/webdav</a:t>
            </a:r>
            <a:r>
              <a:rPr lang="en" sz="1200"/>
              <a:t> has 58 count of requests.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With the open-shell.php being the primary requests.</a:t>
            </a:r>
            <a:endParaRPr sz="1200"/>
          </a:p>
        </p:txBody>
      </p:sp>
      <p:pic>
        <p:nvPicPr>
          <p:cNvPr id="1238" name="Google Shape;1238;p15"/>
          <p:cNvPicPr preferRelativeResize="0"/>
          <p:nvPr/>
        </p:nvPicPr>
        <p:blipFill rotWithShape="1">
          <a:blip r:embed="rId4">
            <a:alphaModFix/>
          </a:blip>
          <a:srcRect b="56929" l="0" r="0" t="7885"/>
          <a:stretch/>
        </p:blipFill>
        <p:spPr>
          <a:xfrm>
            <a:off x="189625" y="3269913"/>
            <a:ext cx="6799900" cy="1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625" y="1527075"/>
            <a:ext cx="8589650" cy="16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6" name="Google Shape;1246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2" name="Google Shape;1252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3" name="Google Shape;1253;p1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Having a threshold of 10 ports scans for low-level alert, and anything more than 100 will come with a severe alerts that need the IT department to look into.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54" name="Google Shape;1254;p1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Enable only traffic from certain IP addresses that can access internal hosts.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Password policy of 5 allowed failed login, otherwise redirected to IT department.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Educated employees on the risk of cyber hackers and make sure that all employee understand the correct process of login.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 employee will </a:t>
            </a:r>
            <a:r>
              <a:rPr lang="en" sz="1400"/>
              <a:t>have</a:t>
            </a:r>
            <a:r>
              <a:rPr lang="en" sz="1400"/>
              <a:t> their own login informations, and can not shared with others.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60" name="Google Shape;12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61" name="Google Shape;1261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Low-level alert for 3 login failures.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Critical alert for more than 3 fail attempts.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from non-authorized IPs.</a:t>
            </a:r>
            <a:endParaRPr sz="1400"/>
          </a:p>
        </p:txBody>
      </p:sp>
      <p:sp>
        <p:nvSpPr>
          <p:cNvPr id="1262" name="Google Shape;1262;p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Complex username and password.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Force password reset every 3 months.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Limit user access to directory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Removed all reference to the directory in the </a:t>
            </a:r>
            <a:r>
              <a:rPr lang="en" sz="1400"/>
              <a:t>web server</a:t>
            </a:r>
            <a:r>
              <a:rPr lang="en" sz="1400"/>
              <a:t>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Able multi-factor authentication.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Blacklist IP after 3 failed login and can only be removed by IT department. 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8" name="Google Shape;1268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69" name="Google Shape;1269;p19"/>
          <p:cNvSpPr txBox="1"/>
          <p:nvPr>
            <p:ph idx="2" type="subTitle"/>
          </p:nvPr>
        </p:nvSpPr>
        <p:spPr>
          <a:xfrm>
            <a:off x="-123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for any value of ‘Hydra’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Low-level alert for 3 failed login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Critical alerts for 5 failed login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from unfamiliar IP addresses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70" name="Google Shape;1270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Account lockout after 5 failed login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Complex username and password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Password Expiry every 3 months.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Multi-factor authentication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76" name="Google Shape;1276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77" name="Google Shape;1277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if from unfamiliar IP address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High Alert after 1 failed attempted</a:t>
            </a:r>
            <a:endParaRPr sz="1400"/>
          </a:p>
        </p:txBody>
      </p:sp>
      <p:sp>
        <p:nvSpPr>
          <p:cNvPr id="1278" name="Google Shape;1278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Limited user access to WebDAV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Complex username and password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Update to more secure application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Allowed only internal access from </a:t>
            </a:r>
            <a:r>
              <a:rPr lang="en" sz="1400"/>
              <a:t>approved</a:t>
            </a:r>
            <a:r>
              <a:rPr lang="en" sz="1400"/>
              <a:t> external connections.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84" name="Google Shape;1284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85" name="Google Shape;1285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High Alert for any ‘.php’ files.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for all uploads that triggered anti-virus/anti-malware.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All alert has a threshold of 1. </a:t>
            </a:r>
            <a:endParaRPr sz="1400"/>
          </a:p>
        </p:txBody>
      </p:sp>
      <p:sp>
        <p:nvSpPr>
          <p:cNvPr id="1286" name="Google Shape;1286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Limited file </a:t>
            </a:r>
            <a:r>
              <a:rPr lang="en" sz="1400"/>
              <a:t>types being uploaded.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Uploaded files is ‘Read-Only’ unless uploaded from company computer.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6880500" y="740675"/>
            <a:ext cx="2263500" cy="42372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 Kali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(Attacker)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(Victim)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Red vs Blue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ML-REFVM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00" y="951812"/>
            <a:ext cx="6461799" cy="381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{07BD4385-3DFF-4597-848C-6FE57DC37155}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vs Blue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OS Window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that will displaced log datas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(Attack VM)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OS Kali Linux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Virtual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(Monitor)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OS Linux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 Machine that capture logs activity data from Capstone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(Target VM)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OS Linux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 with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04838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232275" y="1040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{3F41BAE5-F8E8-4C3E-B88D-CB0201E23458}</a:tableStyleId>
              </a:tblPr>
              <a:tblGrid>
                <a:gridCol w="1656825"/>
                <a:gridCol w="3756225"/>
                <a:gridCol w="32664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61C00"/>
                    </a:solidFill>
                  </a:tcPr>
                </a:tc>
              </a:tr>
              <a:tr h="5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allowed hackers an exploitable access to private information and increase risk of data breach.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hackers (Red Team) to be able to access private informations.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 Files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servers, FTP servers, and other similar accessible servers store a set of files in a “root” directory that is accessible to server’s users.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hacker to view files after gaining access to the IP on port 80 from a web browser.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used password that can be find in a brute force wordlist.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hacker to brute force Ashton’s password, and access to the secret files in the system.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9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 can be cracked through different software(John the Ripper, hashcat, also online tools).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hashcat to identify password for Ryan.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WebDav Vulnerability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Exploit WebDav on a server and gain access to drop shell command.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Allowed Redteam to remotely modify website content.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Open Port 80</a:t>
            </a:r>
            <a:endParaRPr/>
          </a:p>
        </p:txBody>
      </p:sp>
      <p:sp>
        <p:nvSpPr>
          <p:cNvPr id="1091" name="Google Shape;1091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532475" y="1324325"/>
            <a:ext cx="13389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426875" y="1324325"/>
            <a:ext cx="15501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scan for any open ports and services in 192.168.1.0/24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# sudo nmap -sV 192.168.1.0/24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650981" y="740402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2261406" y="740402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2261400" y="1324325"/>
            <a:ext cx="14007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2183363" y="1324325"/>
            <a:ext cx="13908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Found that IP address 192.168.1.105 has an open port 80, gaining access to a directory with information on privates files.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975" y="189625"/>
            <a:ext cx="4823527" cy="472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Accessible Files </a:t>
            </a:r>
            <a:endParaRPr/>
          </a:p>
        </p:txBody>
      </p:sp>
      <p:sp>
        <p:nvSpPr>
          <p:cNvPr id="1113" name="Google Shape;1113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4" name="Google Shape;1114;p9"/>
          <p:cNvSpPr/>
          <p:nvPr/>
        </p:nvSpPr>
        <p:spPr>
          <a:xfrm flipH="1">
            <a:off x="369675" y="1317325"/>
            <a:ext cx="13401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"/>
          <p:cNvSpPr txBox="1"/>
          <p:nvPr/>
        </p:nvSpPr>
        <p:spPr>
          <a:xfrm>
            <a:off x="282225" y="1317325"/>
            <a:ext cx="15150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open port 80, Red Team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opened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 web browser with the root index for 192.168.1.105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9"/>
          <p:cNvGrpSpPr/>
          <p:nvPr/>
        </p:nvGrpSpPr>
        <p:grpSpPr>
          <a:xfrm>
            <a:off x="363856" y="712952"/>
            <a:ext cx="533372" cy="533480"/>
            <a:chOff x="457200" y="1378813"/>
            <a:chExt cx="695400" cy="695450"/>
          </a:xfrm>
        </p:grpSpPr>
        <p:sp>
          <p:nvSpPr>
            <p:cNvPr id="1117" name="Google Shape;1117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9"/>
          <p:cNvGrpSpPr/>
          <p:nvPr/>
        </p:nvGrpSpPr>
        <p:grpSpPr>
          <a:xfrm>
            <a:off x="1995493" y="712952"/>
            <a:ext cx="533372" cy="533480"/>
            <a:chOff x="457200" y="1378813"/>
            <a:chExt cx="695400" cy="695450"/>
          </a:xfrm>
        </p:grpSpPr>
        <p:sp>
          <p:nvSpPr>
            <p:cNvPr id="1120" name="Google Shape;1120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2" name="Google Shape;1122;p9"/>
          <p:cNvSpPr/>
          <p:nvPr/>
        </p:nvSpPr>
        <p:spPr>
          <a:xfrm flipH="1">
            <a:off x="1941000" y="1317325"/>
            <a:ext cx="13908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9"/>
          <p:cNvSpPr txBox="1"/>
          <p:nvPr/>
        </p:nvSpPr>
        <p:spPr>
          <a:xfrm>
            <a:off x="1904250" y="1317325"/>
            <a:ext cx="15150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Navigating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files led the Red team to uncover which users had access to secured files and where the company secret files is located.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3475493" y="712952"/>
            <a:ext cx="533372" cy="533480"/>
            <a:chOff x="457200" y="1378813"/>
            <a:chExt cx="695400" cy="695450"/>
          </a:xfrm>
        </p:grpSpPr>
        <p:sp>
          <p:nvSpPr>
            <p:cNvPr id="1125" name="Google Shape;1125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 flipH="1">
            <a:off x="3475575" y="1386375"/>
            <a:ext cx="5216100" cy="339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8" name="Google Shape;112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300" y="2122750"/>
            <a:ext cx="5165375" cy="25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725" y="712948"/>
            <a:ext cx="2834000" cy="26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